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c7c89f792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c7c89f79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chemeClr val="accen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6" name="Google Shape;86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3">
  <p:cSld name="TITLE_3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" type="body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/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accent6"/>
                </a:solidFill>
              </a:rPr>
              <a:t>“</a:t>
            </a:r>
            <a:endParaRPr b="1" sz="9600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6"/>
          <p:cNvSpPr txBox="1"/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5" name="Google Shape;55;p7"/>
          <p:cNvSpPr txBox="1"/>
          <p:nvPr>
            <p:ph idx="2" type="body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6" name="Google Shape;56;p7"/>
          <p:cNvSpPr txBox="1"/>
          <p:nvPr>
            <p:ph idx="3" type="body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8"/>
          <p:cNvSpPr txBox="1"/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Discussion 1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97" name="Google Shape;97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11 Sept 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457825" y="340950"/>
            <a:ext cx="82251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Analyzing the data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457825" y="1338725"/>
            <a:ext cx="8225100" cy="3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sz="1800">
                <a:solidFill>
                  <a:srgbClr val="000000"/>
                </a:solidFill>
              </a:rPr>
              <a:t>Download </a:t>
            </a:r>
            <a:r>
              <a:rPr lang="en" sz="1800">
                <a:solidFill>
                  <a:schemeClr val="accent5"/>
                </a:solidFill>
              </a:rPr>
              <a:t>dis1.zip</a:t>
            </a:r>
            <a:r>
              <a:rPr lang="en" sz="1800">
                <a:solidFill>
                  <a:srgbClr val="000000"/>
                </a:solidFill>
              </a:rPr>
              <a:t> from Piazza.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sz="1800">
                <a:solidFill>
                  <a:srgbClr val="000000"/>
                </a:solidFill>
              </a:rPr>
              <a:t>Unzip it, and open the </a:t>
            </a:r>
            <a:r>
              <a:rPr lang="en" sz="1800">
                <a:solidFill>
                  <a:schemeClr val="accent5"/>
                </a:solidFill>
              </a:rPr>
              <a:t>dis1.ipynb</a:t>
            </a:r>
            <a:r>
              <a:rPr lang="en" sz="1800">
                <a:solidFill>
                  <a:srgbClr val="000000"/>
                </a:solidFill>
              </a:rPr>
              <a:t> file </a:t>
            </a:r>
            <a:r>
              <a:rPr lang="en" sz="1800">
                <a:solidFill>
                  <a:srgbClr val="000000"/>
                </a:solidFill>
              </a:rPr>
              <a:t>locally or on Colab (recommended)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sz="1800">
                <a:solidFill>
                  <a:srgbClr val="000000"/>
                </a:solidFill>
              </a:rPr>
              <a:t>Load the </a:t>
            </a:r>
            <a:r>
              <a:rPr lang="en" sz="1800">
                <a:solidFill>
                  <a:schemeClr val="accent5"/>
                </a:solidFill>
              </a:rPr>
              <a:t>superhero.csv</a:t>
            </a:r>
            <a:r>
              <a:rPr lang="en" sz="1800">
                <a:solidFill>
                  <a:srgbClr val="000000"/>
                </a:solidFill>
              </a:rPr>
              <a:t> file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